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7" r:id="rId10"/>
    <p:sldId id="266" r:id="rId11"/>
    <p:sldId id="265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5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8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6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0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B7A2E-2206-4034-BC5D-731E93530492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C936F-7219-430D-B293-4C3C49F9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2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2014 Diocesan Conferences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Diocese of North America and Europe</a:t>
            </a:r>
            <a:endParaRPr lang="en-US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hil Wickham - This Is Amazing Gra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7850" y="6089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5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XVI Diocesan Yuvajana Sakhyam 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484" y="1894823"/>
            <a:ext cx="24744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Hosted by: St. Mathew’s MTC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Friday, October 10 to Sunday, October 12, 2014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Venue: Hilton Garden Inn Niagara-on-the-Lake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8516" y="1894823"/>
            <a:ext cx="36134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Theme: Celebrating Life with Christ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Verse: “Be glad in the Lord always. Again I say, be glad!” –Philippians 4:4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Leaders: Rt. Rev. Dr. Geevarghese Mar Theodosius and Rt. Rev. Thomas Mar Timotheos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04" y="2646947"/>
            <a:ext cx="5921954" cy="2192027"/>
          </a:xfrm>
        </p:spPr>
      </p:pic>
    </p:spTree>
    <p:extLst>
      <p:ext uri="{BB962C8B-B14F-4D97-AF65-F5344CB8AC3E}">
        <p14:creationId xmlns:p14="http://schemas.microsoft.com/office/powerpoint/2010/main" val="4289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dir="u" pattern="hexago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XVI Diocesan Yuvajana Sakhyam 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62" y="1690688"/>
            <a:ext cx="9321276" cy="5083091"/>
          </a:xfrm>
        </p:spPr>
      </p:pic>
    </p:spTree>
    <p:extLst>
      <p:ext uri="{BB962C8B-B14F-4D97-AF65-F5344CB8AC3E}">
        <p14:creationId xmlns:p14="http://schemas.microsoft.com/office/powerpoint/2010/main" val="37942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dir="r"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</a:t>
            </a:r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Diocesan Senior Fellowship </a:t>
            </a:r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42" y="1894823"/>
            <a:ext cx="28835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Hosted by: Detroit MTC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Thursday, October 16 to Saturday, October 18,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4379" y="1894823"/>
            <a:ext cx="44276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Churching the Diaspora - Faith Development and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Stewardship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Verse: “Do this in remembrance of me.” –Luke 22:19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Leaders: Rt. Rev. Dr. Geevarghese Mar Theodosius and Rev. Dr. Ipe Joseph and Rev. John Mathew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1" y="3007654"/>
            <a:ext cx="3917448" cy="2606430"/>
          </a:xfrm>
        </p:spPr>
      </p:pic>
    </p:spTree>
    <p:extLst>
      <p:ext uri="{BB962C8B-B14F-4D97-AF65-F5344CB8AC3E}">
        <p14:creationId xmlns:p14="http://schemas.microsoft.com/office/powerpoint/2010/main" val="5952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dir="d" pattern="hexago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Senior Citizens’ Fellowship Conference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58" y="1690688"/>
            <a:ext cx="9328484" cy="5071699"/>
          </a:xfrm>
        </p:spPr>
      </p:pic>
    </p:spTree>
    <p:extLst>
      <p:ext uri="{BB962C8B-B14F-4D97-AF65-F5344CB8AC3E}">
        <p14:creationId xmlns:p14="http://schemas.microsoft.com/office/powerpoint/2010/main" val="14579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86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dir="u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XVII Diocesan Leadership 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21" y="1622718"/>
            <a:ext cx="3842084" cy="4984326"/>
          </a:xfrm>
        </p:spPr>
      </p:pic>
      <p:sp>
        <p:nvSpPr>
          <p:cNvPr id="4" name="TextBox 3"/>
          <p:cNvSpPr txBox="1"/>
          <p:nvPr/>
        </p:nvSpPr>
        <p:spPr>
          <a:xfrm>
            <a:off x="260684" y="1690688"/>
            <a:ext cx="3785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Hosted by: San Francisco MTC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Thursday, January 2 to Sunday, January 5,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0895" y="1545230"/>
            <a:ext cx="41067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Theme: Act Justly, Love Mercy, Walk Humbly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Verse: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 has shown you, O mortal, what is good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And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the Lord require of you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To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 justly and to love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mercy and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walk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humbly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your God.”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–Micah 6:8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9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dir="u" pattern="hexago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XVII Diocesan Leadership 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" y="2310063"/>
            <a:ext cx="12122080" cy="2992270"/>
          </a:xfrm>
        </p:spPr>
      </p:pic>
    </p:spTree>
    <p:extLst>
      <p:ext uri="{BB962C8B-B14F-4D97-AF65-F5344CB8AC3E}">
        <p14:creationId xmlns:p14="http://schemas.microsoft.com/office/powerpoint/2010/main" val="369559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dir="r"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XXXV Diocesan Youth 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37" y="1690688"/>
            <a:ext cx="2943726" cy="2943726"/>
          </a:xfrm>
        </p:spPr>
      </p:pic>
      <p:sp>
        <p:nvSpPr>
          <p:cNvPr id="4" name="TextBox 3"/>
          <p:cNvSpPr txBox="1"/>
          <p:nvPr/>
        </p:nvSpPr>
        <p:spPr>
          <a:xfrm>
            <a:off x="838200" y="1823723"/>
            <a:ext cx="37859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Hosted by: St. Thomas MTC, Chicago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Thursday, July 17 to Sunday, July 20, 2014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Venue: Trinity International University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4221" y="1690688"/>
            <a:ext cx="44276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Theme: Facing the Giants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Verse: “Therefore, take up the whole armor of God, so that you may be able to withstand on that evil day, and having done everything, to stand firm.” –Ephesians 6:13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Speaker: Mr. Sam John, MTC Dallas FB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2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dir="d" pattern="hexago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XXXV Diocesan Youth 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" y="1690688"/>
            <a:ext cx="12070714" cy="4149310"/>
          </a:xfrm>
        </p:spPr>
      </p:pic>
    </p:spTree>
    <p:extLst>
      <p:ext uri="{BB962C8B-B14F-4D97-AF65-F5344CB8AC3E}">
        <p14:creationId xmlns:p14="http://schemas.microsoft.com/office/powerpoint/2010/main" val="22029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XI Diocesan Mar Thoma Voluntary Evangelists’ Association 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42" y="1894823"/>
            <a:ext cx="28835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Hosted by: Chicago MTC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Thursday, July 24 to Sunday, July 27,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4379" y="1894823"/>
            <a:ext cx="44276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Theme: Share the Word, Save the World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Verse: “I do this all for the sake of the gospel, that I may share in its blessings.” –I Corinthians 9:23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Leaders: Rt. Rev. Dr. Geevarghese Mar Theodosius and Rt. Rev. Dr. Abraham Mar Paulose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91" y="1894823"/>
            <a:ext cx="4289608" cy="2294940"/>
          </a:xfrm>
        </p:spPr>
      </p:pic>
    </p:spTree>
    <p:extLst>
      <p:ext uri="{BB962C8B-B14F-4D97-AF65-F5344CB8AC3E}">
        <p14:creationId xmlns:p14="http://schemas.microsoft.com/office/powerpoint/2010/main" val="227311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XI Diocesan Mar Thoma Voluntary Evangelists’ Association 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4990307"/>
          </a:xfrm>
        </p:spPr>
      </p:pic>
    </p:spTree>
    <p:extLst>
      <p:ext uri="{BB962C8B-B14F-4D97-AF65-F5344CB8AC3E}">
        <p14:creationId xmlns:p14="http://schemas.microsoft.com/office/powerpoint/2010/main" val="37096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XV Diocesan Sevika Sangham 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42" y="1894823"/>
            <a:ext cx="28835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Hosted by: MTC of Greater Washington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Thursday, October 2 to Sunday, October 5, 2014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Venue: Holiday Inn – Laurel West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4379" y="1894823"/>
            <a:ext cx="44276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Theme: Empowering Women, Enriching the Family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Leaders: Rt. Rev. Dr. Geevarghese Mar Theodosius and Rt. Rev. Thomas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 Timotheos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19069"/>
          <a:stretch/>
        </p:blipFill>
        <p:spPr>
          <a:xfrm>
            <a:off x="4004610" y="1894823"/>
            <a:ext cx="3111970" cy="3981980"/>
          </a:xfrm>
        </p:spPr>
      </p:pic>
    </p:spTree>
    <p:extLst>
      <p:ext uri="{BB962C8B-B14F-4D97-AF65-F5344CB8AC3E}">
        <p14:creationId xmlns:p14="http://schemas.microsoft.com/office/powerpoint/2010/main" val="9908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dir="d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XV Diocesan Sevika Sangham Conference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9" b="16138"/>
          <a:stretch/>
        </p:blipFill>
        <p:spPr>
          <a:xfrm>
            <a:off x="1205188" y="1690688"/>
            <a:ext cx="9781624" cy="4523876"/>
          </a:xfrm>
        </p:spPr>
      </p:pic>
    </p:spTree>
    <p:extLst>
      <p:ext uri="{BB962C8B-B14F-4D97-AF65-F5344CB8AC3E}">
        <p14:creationId xmlns:p14="http://schemas.microsoft.com/office/powerpoint/2010/main" val="4925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glitter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488</Words>
  <Application>Microsoft Office PowerPoint</Application>
  <PresentationFormat>Widescreen</PresentationFormat>
  <Paragraphs>45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Times New Roman</vt:lpstr>
      <vt:lpstr>Office Theme</vt:lpstr>
      <vt:lpstr>2014 Diocesan Conferences</vt:lpstr>
      <vt:lpstr>XVII Diocesan Leadership Conference</vt:lpstr>
      <vt:lpstr>XVII Diocesan Leadership Conference</vt:lpstr>
      <vt:lpstr>XXXV Diocesan Youth Conference</vt:lpstr>
      <vt:lpstr>XXXV Diocesan Youth Conference</vt:lpstr>
      <vt:lpstr>XI Diocesan Mar Thoma Voluntary Evangelists’ Association Conference</vt:lpstr>
      <vt:lpstr>XI Diocesan Mar Thoma Voluntary Evangelists’ Association Conference</vt:lpstr>
      <vt:lpstr>XV Diocesan Sevika Sangham Conference</vt:lpstr>
      <vt:lpstr>XV Diocesan Sevika Sangham Conference</vt:lpstr>
      <vt:lpstr>XVI Diocesan Yuvajana Sakhyam Conference</vt:lpstr>
      <vt:lpstr>XVI Diocesan Yuvajana Sakhyam Conference</vt:lpstr>
      <vt:lpstr>I Diocesan Senior Fellowship Conference</vt:lpstr>
      <vt:lpstr>I Senior Citizens’ Fellowship Conference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Diocesan Conferences</dc:title>
  <dc:creator>Mat Samuel</dc:creator>
  <cp:lastModifiedBy>Mat Samuel</cp:lastModifiedBy>
  <cp:revision>26</cp:revision>
  <dcterms:created xsi:type="dcterms:W3CDTF">2014-10-22T16:11:02Z</dcterms:created>
  <dcterms:modified xsi:type="dcterms:W3CDTF">2014-10-30T13:34:16Z</dcterms:modified>
</cp:coreProperties>
</file>